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73" r:id="rId11"/>
    <p:sldId id="274" r:id="rId12"/>
    <p:sldId id="275" r:id="rId13"/>
    <p:sldId id="276" r:id="rId14"/>
    <p:sldId id="277" r:id="rId15"/>
    <p:sldId id="264" r:id="rId16"/>
    <p:sldId id="272" r:id="rId17"/>
    <p:sldId id="270" r:id="rId18"/>
    <p:sldId id="278" r:id="rId19"/>
    <p:sldId id="279" r:id="rId20"/>
    <p:sldId id="280" r:id="rId21"/>
    <p:sldId id="281" r:id="rId22"/>
    <p:sldId id="282" r:id="rId23"/>
    <p:sldId id="290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</p:sldIdLst>
  <p:sldSz cx="9144000" cy="5143500" type="screen16x9"/>
  <p:notesSz cx="6858000" cy="9144000"/>
  <p:embeddedFontLs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Mongolian Baiti" panose="03000500000000000000" pitchFamily="66" charset="0"/>
      <p:regular r:id="rId47"/>
    </p:embeddedFont>
    <p:embeddedFont>
      <p:font typeface="Monotype Corsiva" panose="03010101010201010101" pitchFamily="66" charset="0"/>
      <p:italic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d4f78c37f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d4f78c37f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d4f78c37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d4f78c37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d4f78c37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d4f78c37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d4f78c37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d4f78c37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4f78c37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4f78c37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d4f78c37f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d4f78c37f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d4f78c37f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d4f78c37f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d4f78c37f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d4f78c37f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d4f78c37f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d4f78c37f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57300" y="1214050"/>
            <a:ext cx="5907900" cy="1415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MINI PROJECT 2021</a:t>
            </a:r>
            <a:br>
              <a:rPr lang="en" b="1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r>
              <a:rPr lang="en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Record Manager</a:t>
            </a:r>
            <a:endParaRPr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2801050"/>
            <a:ext cx="3470700" cy="16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otype Corsiva" panose="03010101010201010101" pitchFamily="66" charset="0"/>
              </a:rPr>
              <a:t>Presented By:</a:t>
            </a:r>
            <a:endParaRPr sz="2400" dirty="0">
              <a:latin typeface="Monotype Corsiva" panose="03010101010201010101" pitchFamily="66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Monotype Corsiva" panose="03010101010201010101" pitchFamily="66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otype Corsiva" panose="03010101010201010101" pitchFamily="66" charset="0"/>
              </a:rPr>
              <a:t>Chanchal(191500224)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otype Corsiva" panose="03010101010201010101" pitchFamily="66" charset="0"/>
              </a:rPr>
              <a:t>Aparna singh(191500144</a:t>
            </a:r>
            <a:r>
              <a:rPr lang="en" sz="1500" dirty="0"/>
              <a:t>)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9AB9-A1B0-4103-885C-38BC54E5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7B118-87B8-42F2-B91B-130D43B4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7C1B-96D8-4962-97DB-1AB28DB7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48976-D362-4918-9D8C-3CB01C21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93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8B10-7389-41E6-B6DE-4FA107DC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DD920-A0FE-4A60-AB86-37C1B666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67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7FB6-8E2F-4A1C-8D30-E5EF7974B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1502734"/>
            <a:ext cx="7038900" cy="1637415"/>
          </a:xfrm>
        </p:spPr>
        <p:txBody>
          <a:bodyPr>
            <a:noAutofit/>
          </a:bodyPr>
          <a:lstStyle/>
          <a:p>
            <a:r>
              <a:rPr lang="en-IN" sz="4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MODULES:-</a:t>
            </a:r>
          </a:p>
        </p:txBody>
      </p:sp>
    </p:spTree>
    <p:extLst>
      <p:ext uri="{BB962C8B-B14F-4D97-AF65-F5344CB8AC3E}">
        <p14:creationId xmlns:p14="http://schemas.microsoft.com/office/powerpoint/2010/main" val="220055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775E-947E-4621-8AEC-54E949CE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6F9BD-3116-4855-B4D4-E4FB872A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8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7500" y="304800"/>
            <a:ext cx="7038900" cy="408290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ADMIN</a:t>
            </a:r>
            <a:br>
              <a:rPr lang="en-IN" dirty="0"/>
            </a:br>
            <a:r>
              <a:rPr lang="en-IN" sz="3100" dirty="0">
                <a:latin typeface="Monotype Corsiva" panose="03010101010201010101" pitchFamily="66" charset="0"/>
              </a:rPr>
              <a:t>Login</a:t>
            </a:r>
            <a:br>
              <a:rPr lang="en-IN" sz="3100" dirty="0">
                <a:latin typeface="Monotype Corsiva" panose="03010101010201010101" pitchFamily="66" charset="0"/>
              </a:rPr>
            </a:br>
            <a:r>
              <a:rPr lang="en-IN" sz="3100" dirty="0">
                <a:latin typeface="Monotype Corsiva" panose="03010101010201010101" pitchFamily="66" charset="0"/>
              </a:rPr>
              <a:t>Submodules:-</a:t>
            </a:r>
            <a:br>
              <a:rPr lang="en-IN" sz="3100" dirty="0">
                <a:latin typeface="Monotype Corsiva" panose="03010101010201010101" pitchFamily="66" charset="0"/>
              </a:rPr>
            </a:br>
            <a:r>
              <a:rPr lang="en-IN" sz="3100" dirty="0">
                <a:latin typeface="Monotype Corsiva" panose="03010101010201010101" pitchFamily="66" charset="0"/>
              </a:rPr>
              <a:t>1. Add department</a:t>
            </a:r>
            <a:br>
              <a:rPr lang="en-IN" sz="3100" dirty="0">
                <a:latin typeface="Monotype Corsiva" panose="03010101010201010101" pitchFamily="66" charset="0"/>
              </a:rPr>
            </a:br>
            <a:r>
              <a:rPr lang="en-IN" sz="3100" dirty="0">
                <a:latin typeface="Monotype Corsiva" panose="03010101010201010101" pitchFamily="66" charset="0"/>
              </a:rPr>
              <a:t>2. Remove Department</a:t>
            </a:r>
            <a:br>
              <a:rPr lang="en-IN" sz="3100" dirty="0">
                <a:latin typeface="Monotype Corsiva" panose="03010101010201010101" pitchFamily="66" charset="0"/>
              </a:rPr>
            </a:br>
            <a:r>
              <a:rPr lang="en-IN" sz="3100" dirty="0">
                <a:latin typeface="Monotype Corsiva" panose="03010101010201010101" pitchFamily="66" charset="0"/>
              </a:rPr>
              <a:t>3.Department List</a:t>
            </a:r>
            <a:br>
              <a:rPr lang="en-IN" sz="3100" dirty="0">
                <a:latin typeface="Monotype Corsiva" panose="03010101010201010101" pitchFamily="66" charset="0"/>
              </a:rPr>
            </a:br>
            <a:r>
              <a:rPr lang="en-IN" sz="3100" dirty="0">
                <a:latin typeface="Monotype Corsiva" panose="03010101010201010101" pitchFamily="66" charset="0"/>
              </a:rPr>
              <a:t>4.View Teacher Record</a:t>
            </a:r>
            <a:br>
              <a:rPr lang="en-IN" sz="3100" dirty="0">
                <a:latin typeface="Monotype Corsiva" panose="03010101010201010101" pitchFamily="66" charset="0"/>
              </a:rPr>
            </a:br>
            <a:r>
              <a:rPr lang="en-IN" sz="3100" dirty="0">
                <a:latin typeface="Monotype Corsiva" panose="03010101010201010101" pitchFamily="66" charset="0"/>
              </a:rPr>
              <a:t>5. Search Record</a:t>
            </a:r>
            <a:br>
              <a:rPr lang="en-IN" sz="3100" dirty="0">
                <a:latin typeface="Monotype Corsiva" panose="03010101010201010101" pitchFamily="66" charset="0"/>
              </a:rPr>
            </a:br>
            <a:r>
              <a:rPr lang="en-IN" sz="3100" dirty="0">
                <a:latin typeface="Monotype Corsiva" panose="03010101010201010101" pitchFamily="66" charset="0"/>
              </a:rPr>
              <a:t>6.Generate Record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C2E20-4656-42A0-B5A0-40EC17A8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ctrTitle"/>
          </p:nvPr>
        </p:nvSpPr>
        <p:spPr>
          <a:xfrm>
            <a:off x="3537150" y="191765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dirty="0"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6A1C2-836D-4AEF-8CF2-801C890C3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BA949-FF3E-4047-AEE7-35B2BFAB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98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15DA-1A32-41BB-8814-71CA4900E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0FE82-3C7C-4078-AE6F-2E64AB06E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C36B7-6614-42E1-8FAE-9CDA33DD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706450"/>
            <a:ext cx="70389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OUTLINE</a:t>
            </a:r>
            <a:endParaRPr sz="38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2069800"/>
            <a:ext cx="7038900" cy="15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>
                <a:latin typeface="Monotype Corsiva" panose="03010101010201010101" pitchFamily="66" charset="0"/>
              </a:rPr>
              <a:t>About the Project</a:t>
            </a:r>
            <a:endParaRPr sz="1800" dirty="0">
              <a:latin typeface="Monotype Corsiva" panose="03010101010201010101" pitchFamily="66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>
                <a:latin typeface="Monotype Corsiva" panose="03010101010201010101" pitchFamily="66" charset="0"/>
              </a:rPr>
              <a:t>Objective </a:t>
            </a:r>
            <a:endParaRPr sz="1800" dirty="0">
              <a:latin typeface="Monotype Corsiva" panose="03010101010201010101" pitchFamily="66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>
                <a:latin typeface="Monotype Corsiva" panose="03010101010201010101" pitchFamily="66" charset="0"/>
              </a:rPr>
              <a:t>Requirements</a:t>
            </a:r>
            <a:endParaRPr sz="1800" dirty="0">
              <a:latin typeface="Monotype Corsiva" panose="03010101010201010101" pitchFamily="66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>
                <a:latin typeface="Monotype Corsiva" panose="03010101010201010101" pitchFamily="66" charset="0"/>
              </a:rPr>
              <a:t>Snapshots from the website</a:t>
            </a:r>
            <a:endParaRPr sz="1800" dirty="0">
              <a:latin typeface="Monotype Corsiva" panose="03010101010201010101" pitchFamily="66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6B75-5E7F-4B6E-B5FD-F576E902A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EC630-4F38-4087-9B87-9199C5AD0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A27E5-00AA-46A9-B58A-A43FEB2E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9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5823-77A4-46AA-86CC-6C104DD0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A7171-BB5E-426C-BF02-6702EAB7B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81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F389-BDAE-487D-A40D-C3B25DE8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304411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Department Module</a:t>
            </a:r>
            <a:br>
              <a:rPr lang="en-IN" dirty="0"/>
            </a:br>
            <a:r>
              <a:rPr lang="en-IN" sz="3600" dirty="0">
                <a:latin typeface="Monotype Corsiva" panose="03010101010201010101" pitchFamily="66" charset="0"/>
              </a:rPr>
              <a:t>Login</a:t>
            </a:r>
            <a:br>
              <a:rPr lang="en-IN" dirty="0"/>
            </a:br>
            <a:r>
              <a:rPr lang="en-IN" sz="3600" dirty="0">
                <a:latin typeface="Monotype Corsiva" panose="03010101010201010101" pitchFamily="66" charset="0"/>
              </a:rPr>
              <a:t>1. Add Teacher</a:t>
            </a:r>
            <a:br>
              <a:rPr lang="en-IN" sz="3600" dirty="0">
                <a:latin typeface="Monotype Corsiva" panose="03010101010201010101" pitchFamily="66" charset="0"/>
              </a:rPr>
            </a:br>
            <a:r>
              <a:rPr lang="en-IN" sz="3600" dirty="0">
                <a:latin typeface="Monotype Corsiva" panose="03010101010201010101" pitchFamily="66" charset="0"/>
              </a:rPr>
              <a:t>2.Remove Teacher</a:t>
            </a:r>
            <a:br>
              <a:rPr lang="en-IN" sz="3600" dirty="0">
                <a:latin typeface="Monotype Corsiva" panose="03010101010201010101" pitchFamily="66" charset="0"/>
              </a:rPr>
            </a:br>
            <a:r>
              <a:rPr lang="en-IN" sz="3600" dirty="0">
                <a:latin typeface="Monotype Corsiva" panose="03010101010201010101" pitchFamily="66" charset="0"/>
              </a:rPr>
              <a:t>3.Generate Record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34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0720-4126-42FF-BDDD-A1C3BB1BC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BDFC1-81BC-4904-B18C-55FFF87D8C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440E2-D2BA-406C-9B0A-784967CEC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9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4A94-7A0E-4425-91B6-6AFC3BEA1F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A14B6-0AC7-4C7B-8CAD-71DB083EF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7ED95-EFAC-4C48-9AB2-5D057A8F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9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41B7-0F64-493F-9E94-064BED3CC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722AF-BE99-45A8-B64A-C9DD66D823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CAC5F-2B74-4521-AF76-D435F8BC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5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ECB1-2B0E-4657-8DE6-734A88C7F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A7227-B2B4-4518-9034-96959D4CD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311F1-3A9C-452C-89B3-B0CE07A2A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9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3338-E0E0-405B-8D0F-82DA3E5A6A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7DADA-C0DC-44A8-99AE-A4C4FC103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0A883-1CDE-4504-BD0B-BC24322B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34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7384-F284-496B-924C-BFE77FB1A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8558" y="1297172"/>
            <a:ext cx="7066092" cy="186012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Mongolian Baiti" panose="03000500000000000000" pitchFamily="66" charset="0"/>
                <a:cs typeface="Mongolian Baiti" panose="03000500000000000000" pitchFamily="66" charset="0"/>
              </a:rPr>
              <a:t>Teacher module</a:t>
            </a:r>
            <a:br>
              <a:rPr lang="en-IN" dirty="0"/>
            </a:br>
            <a:r>
              <a:rPr lang="en-IN" dirty="0">
                <a:latin typeface="Monotype Corsiva" panose="03010101010201010101" pitchFamily="66" charset="0"/>
              </a:rPr>
              <a:t>Login</a:t>
            </a:r>
            <a:br>
              <a:rPr lang="en-IN" dirty="0"/>
            </a:br>
            <a:r>
              <a:rPr lang="en-IN" dirty="0">
                <a:latin typeface="Monotype Corsiva" panose="03010101010201010101" pitchFamily="66" charset="0"/>
              </a:rPr>
              <a:t>1.Add Record</a:t>
            </a:r>
            <a:br>
              <a:rPr lang="en-IN" dirty="0">
                <a:latin typeface="Monotype Corsiva" panose="03010101010201010101" pitchFamily="66" charset="0"/>
              </a:rPr>
            </a:br>
            <a:r>
              <a:rPr lang="en-IN" dirty="0">
                <a:latin typeface="Monotype Corsiva" panose="03010101010201010101" pitchFamily="66" charset="0"/>
              </a:rPr>
              <a:t>2. View Record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875B2-727A-4EEC-9BCF-35DD3C78C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798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A2FA-4FD3-40B6-BAB4-0C69F2C75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8CF74-596E-44C7-ACAE-29CFDDD93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41C84-C64A-458E-8F33-1D6539A8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8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656875"/>
            <a:ext cx="70389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ABOUT THE PROJECT</a:t>
            </a:r>
            <a:endParaRPr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47881" y="1254643"/>
            <a:ext cx="7038900" cy="3714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indent="-342900">
              <a:buSzPts val="1800"/>
            </a:pPr>
            <a:endParaRPr lang="en-IN" sz="1800" dirty="0"/>
          </a:p>
          <a:p>
            <a:pPr indent="-342900">
              <a:buSzPts val="1800"/>
            </a:pPr>
            <a:r>
              <a:rPr lang="en-US" sz="2100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Over the years the manual teacher's record management has been carried across most  educational institutions all over India. To overcome the problems of manual record management, We have developed a “web-based RECORD MANAGER”. which is based on a web server, which can be implemented on any computer. This project is aimed at developing a “Record Manager” that is of importance to either an educational institution or a college. As it will provide ideal support for all the actor’s i.e. Teachers, Admin, departments for better management when providing the facility to submit records of teacher's documents. In this application</a:t>
            </a:r>
            <a:r>
              <a:rPr lang="en-US" sz="210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, </a:t>
            </a:r>
            <a:r>
              <a:rPr lang="en-US" sz="2100">
                <a:latin typeface="Monotype Corsiva" panose="03010101010201010101" pitchFamily="66" charset="0"/>
                <a:ea typeface="Times New Roman" panose="02020603050405020304" pitchFamily="18" charset="0"/>
              </a:rPr>
              <a:t>firebase</a:t>
            </a:r>
            <a:r>
              <a:rPr lang="en-US" sz="210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 </a:t>
            </a:r>
            <a:r>
              <a:rPr lang="en-US" sz="2100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used as back-end design, and HTML, CSS, and JavaScript are used as front-end tools. </a:t>
            </a:r>
            <a:endParaRPr lang="en-IN" sz="2100" dirty="0">
              <a:latin typeface="Monotype Corsiva" panose="03010101010201010101" pitchFamily="66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5E93-EBE4-46F8-8630-1A1C815715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C4876-C38D-41F9-B9F9-17825234C9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80BB5-BDFB-43EA-AAE2-0277F9592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2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0B5D3-C07A-473F-8FF2-56C4BD615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66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13580-6B35-4801-AD48-CA0DDB6E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2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B3401-8D82-43FF-B88B-B4B85C5D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7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3B416-AD1E-49BE-B764-158DAE90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D56B0-4523-4F23-BBBC-9209A7D45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3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E6B81D-0DD6-4426-ADE5-6806E524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36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148E6-A594-44A4-8A19-9637F530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03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885A-E658-4938-A17B-6B57ED5D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2D79B-3B29-4219-97CE-EAE49D21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98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4BFF3-04C5-46F7-B6EB-55D4A2DD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1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607300"/>
            <a:ext cx="70389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OBJECTIVE</a:t>
            </a:r>
            <a:endParaRPr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425400"/>
            <a:ext cx="7038900" cy="3053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The purpose of this document includes an overview of the “</a:t>
            </a:r>
            <a:r>
              <a:rPr lang="en-US" sz="2000" b="1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RECORD MANAGER” </a:t>
            </a:r>
            <a:r>
              <a:rPr lang="en-US" sz="2000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web application, detailed information about the requirements including functional requirements, interface requirements, non-functional requirements, and additional constraints of the system. This Software Requirement Specification will provide a complete description of all the functions and specifications. This document will let know the reader about every detail of our product like its functionality, uses, problems, </a:t>
            </a:r>
            <a:r>
              <a:rPr lang="en-US" sz="2000" dirty="0" err="1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etc</a:t>
            </a:r>
            <a:endParaRPr sz="2000" dirty="0">
              <a:latin typeface="Monotype Corsiva" panose="03010101010201010101" pitchFamily="66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8EF3-52F6-4C2C-B9D8-0411EC76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1949302"/>
            <a:ext cx="7038900" cy="1694120"/>
          </a:xfrm>
        </p:spPr>
        <p:txBody>
          <a:bodyPr>
            <a:noAutofit/>
          </a:bodyPr>
          <a:lstStyle/>
          <a:p>
            <a:r>
              <a:rPr lang="en-IN" sz="5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332301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458575"/>
            <a:ext cx="70389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REQUIREMENTS</a:t>
            </a:r>
            <a:endParaRPr sz="3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297500" y="1772350"/>
            <a:ext cx="70389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Monotype Corsiva" panose="03010101010201010101" pitchFamily="66" charset="0"/>
              </a:rPr>
              <a:t>Software Specification Used:-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Browser          :    Internet Explorer 7+ onwards, Mozilla Firefox 46+, Google Chrome version 49+ onwards Operating</a:t>
            </a:r>
            <a:r>
              <a:rPr lang="en-US" sz="2000" spc="5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System</a:t>
            </a:r>
            <a:r>
              <a:rPr lang="en-US" sz="2000" spc="-35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:Any</a:t>
            </a:r>
            <a:r>
              <a:rPr lang="en-US" sz="2000" spc="-25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Operating</a:t>
            </a:r>
            <a:r>
              <a:rPr lang="en-US" sz="2000" spc="15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System</a:t>
            </a:r>
            <a:endParaRPr lang="en-IN" sz="2000" dirty="0">
              <a:latin typeface="Monotype Corsiva" panose="03010101010201010101" pitchFamily="66" charset="0"/>
              <a:ea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Monotype Corsiva" panose="03010101010201010101" pitchFamily="66" charset="0"/>
                <a:ea typeface="Symbol" panose="05050102010706020507" pitchFamily="18" charset="2"/>
                <a:cs typeface="Symbol" panose="05050102010706020507" pitchFamily="18" charset="2"/>
              </a:rPr>
              <a:t>RAM</a:t>
            </a:r>
            <a:r>
              <a:rPr lang="en-US" sz="2000" spc="285" dirty="0">
                <a:effectLst/>
                <a:latin typeface="Monotype Corsiva" panose="03010101010201010101" pitchFamily="66" charset="0"/>
                <a:ea typeface="Symbol" panose="05050102010706020507" pitchFamily="18" charset="2"/>
                <a:cs typeface="Symbol" panose="05050102010706020507" pitchFamily="18" charset="2"/>
              </a:rPr>
              <a:t>       </a:t>
            </a:r>
            <a:r>
              <a:rPr lang="en-US" sz="2000" dirty="0">
                <a:effectLst/>
                <a:latin typeface="Monotype Corsiva" panose="03010101010201010101" pitchFamily="66" charset="0"/>
                <a:ea typeface="Symbol" panose="05050102010706020507" pitchFamily="18" charset="2"/>
                <a:cs typeface="Symbol" panose="05050102010706020507" pitchFamily="18" charset="2"/>
              </a:rPr>
              <a:t>:     8 GB</a:t>
            </a:r>
            <a:r>
              <a:rPr lang="en-US" sz="2000" spc="-25" dirty="0">
                <a:effectLst/>
                <a:latin typeface="Monotype Corsiva" panose="03010101010201010101" pitchFamily="66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000" dirty="0">
                <a:effectLst/>
                <a:latin typeface="Monotype Corsiva" panose="03010101010201010101" pitchFamily="66" charset="0"/>
                <a:ea typeface="Symbol" panose="05050102010706020507" pitchFamily="18" charset="2"/>
                <a:cs typeface="Symbol" panose="05050102010706020507" pitchFamily="18" charset="2"/>
              </a:rPr>
              <a:t>(or</a:t>
            </a:r>
            <a:r>
              <a:rPr lang="en-US" sz="2000" spc="5" dirty="0">
                <a:effectLst/>
                <a:latin typeface="Monotype Corsiva" panose="03010101010201010101" pitchFamily="66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000" dirty="0">
                <a:effectLst/>
                <a:latin typeface="Monotype Corsiva" panose="03010101010201010101" pitchFamily="66" charset="0"/>
                <a:ea typeface="Symbol" panose="05050102010706020507" pitchFamily="18" charset="2"/>
                <a:cs typeface="Symbol" panose="05050102010706020507" pitchFamily="18" charset="2"/>
              </a:rPr>
              <a:t>higher)</a:t>
            </a:r>
            <a:endParaRPr lang="en-IN" sz="2000" dirty="0">
              <a:latin typeface="Monotype Corsiva" panose="03010101010201010101" pitchFamily="66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Hard</a:t>
            </a:r>
            <a:r>
              <a:rPr lang="en-US" sz="2000" spc="-5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Monotype Corsiva" panose="03010101010201010101" pitchFamily="66" charset="0"/>
                <a:ea typeface="Times New Roman" panose="02020603050405020304" pitchFamily="18" charset="0"/>
              </a:rPr>
              <a:t>disk     :     256GB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1363325"/>
            <a:ext cx="7316400" cy="30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Mongolian Baiti" panose="03000500000000000000" pitchFamily="66" charset="0"/>
                <a:ea typeface="Lato"/>
                <a:cs typeface="Mongolian Baiti" panose="03000500000000000000" pitchFamily="66" charset="0"/>
                <a:sym typeface="Lato"/>
              </a:rPr>
              <a:t>Hardware Used:</a:t>
            </a:r>
            <a:endParaRPr sz="2800" b="1" dirty="0">
              <a:latin typeface="Mongolian Baiti" panose="03000500000000000000" pitchFamily="66" charset="0"/>
              <a:ea typeface="Lato"/>
              <a:cs typeface="Mongolian Baiti" panose="03000500000000000000" pitchFamily="66" charset="0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➔"/>
            </a:pPr>
            <a:r>
              <a:rPr lang="en" sz="2000" dirty="0">
                <a:latin typeface="Monotype Corsiva" panose="03010101010201010101" pitchFamily="66" charset="0"/>
                <a:ea typeface="Lato"/>
                <a:cs typeface="Lato"/>
                <a:sym typeface="Lato"/>
              </a:rPr>
              <a:t>Processor Used: Intel i5</a:t>
            </a:r>
            <a:endParaRPr sz="2000" dirty="0">
              <a:latin typeface="Monotype Corsiva" panose="03010101010201010101" pitchFamily="66" charset="0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➔"/>
            </a:pPr>
            <a:r>
              <a:rPr lang="en" sz="2000" dirty="0">
                <a:latin typeface="Monotype Corsiva" panose="03010101010201010101" pitchFamily="66" charset="0"/>
                <a:ea typeface="Lato"/>
                <a:cs typeface="Lato"/>
                <a:sym typeface="Lato"/>
              </a:rPr>
              <a:t>Operating System: Windows 10</a:t>
            </a:r>
            <a:endParaRPr sz="2000" dirty="0">
              <a:latin typeface="Monotype Corsiva" panose="03010101010201010101" pitchFamily="66" charset="0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➔"/>
            </a:pPr>
            <a:r>
              <a:rPr lang="en" sz="2000" dirty="0">
                <a:latin typeface="Monotype Corsiva" panose="03010101010201010101" pitchFamily="66" charset="0"/>
                <a:ea typeface="Lato"/>
                <a:cs typeface="Lato"/>
                <a:sym typeface="Lato"/>
              </a:rPr>
              <a:t>RAM: 4 +GB (minimum)</a:t>
            </a:r>
            <a:endParaRPr sz="2000" dirty="0">
              <a:latin typeface="Monotype Corsiva" panose="03010101010201010101" pitchFamily="66" charset="0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➔"/>
            </a:pPr>
            <a:r>
              <a:rPr lang="en" sz="2000" dirty="0">
                <a:latin typeface="Monotype Corsiva" panose="03010101010201010101" pitchFamily="66" charset="0"/>
                <a:ea typeface="Lato"/>
                <a:cs typeface="Lato"/>
                <a:sym typeface="Lato"/>
              </a:rPr>
              <a:t>Hardware Devices: Computer System</a:t>
            </a:r>
            <a:endParaRPr sz="2000" dirty="0">
              <a:latin typeface="Monotype Corsiva" panose="03010101010201010101" pitchFamily="66" charset="0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➔"/>
            </a:pPr>
            <a:r>
              <a:rPr lang="en" sz="2000" dirty="0">
                <a:latin typeface="Monotype Corsiva" panose="03010101010201010101" pitchFamily="66" charset="0"/>
                <a:ea typeface="Lato"/>
                <a:cs typeface="Lato"/>
                <a:sym typeface="Lato"/>
              </a:rPr>
              <a:t>Hard Disk: 256 GB</a:t>
            </a:r>
            <a:endParaRPr sz="2000" dirty="0">
              <a:latin typeface="Monotype Corsiva" panose="03010101010201010101" pitchFamily="66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823850" y="731250"/>
            <a:ext cx="4587000" cy="21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latin typeface="Mongolian Baiti" panose="03000500000000000000" pitchFamily="66" charset="0"/>
                <a:ea typeface="Merriweather"/>
                <a:cs typeface="Mongolian Baiti" panose="03000500000000000000" pitchFamily="66" charset="0"/>
                <a:sym typeface="Merriweather"/>
              </a:rPr>
              <a:t>THIS IS HOW OUR PROJECT LOOKS</a:t>
            </a:r>
            <a:endParaRPr sz="3500" dirty="0">
              <a:latin typeface="Mongolian Baiti" panose="03000500000000000000" pitchFamily="66" charset="0"/>
              <a:ea typeface="Merriweather"/>
              <a:cs typeface="Mongolian Baiti" panose="03000500000000000000" pitchFamily="66" charset="0"/>
              <a:sym typeface="Merriweather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4058355" y="3405788"/>
            <a:ext cx="345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Mongolian Baiti" panose="03000500000000000000" pitchFamily="66" charset="0"/>
                <a:ea typeface="Lato"/>
                <a:cs typeface="Mongolian Baiti" panose="03000500000000000000" pitchFamily="66" charset="0"/>
                <a:sym typeface="Lato"/>
              </a:rPr>
              <a:t>Hope you will like it :)</a:t>
            </a:r>
            <a:endParaRPr sz="1800" dirty="0">
              <a:solidFill>
                <a:srgbClr val="FFFFFF"/>
              </a:solidFill>
              <a:latin typeface="Mongolian Baiti" panose="03000500000000000000" pitchFamily="66" charset="0"/>
              <a:ea typeface="Lato"/>
              <a:cs typeface="Mongolian Baiti" panose="03000500000000000000" pitchFamily="66" charset="0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1 .HOME PAGE</a:t>
            </a:r>
            <a:br>
              <a:rPr lang="en-IN" dirty="0"/>
            </a:b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1933607" y="218998"/>
            <a:ext cx="52761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</a:pPr>
            <a:br>
              <a:rPr lang="en-IN" sz="3000" b="1" dirty="0"/>
            </a:br>
            <a:br>
              <a:rPr lang="en-IN" sz="3000" b="1" dirty="0"/>
            </a:br>
            <a:endParaRPr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89EE4-ADE1-444A-84E6-295A28C6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422</Words>
  <Application>Microsoft Office PowerPoint</Application>
  <PresentationFormat>On-screen Show (16:9)</PresentationFormat>
  <Paragraphs>36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Monotype Corsiva</vt:lpstr>
      <vt:lpstr>Mongolian Baiti</vt:lpstr>
      <vt:lpstr>Wingdings</vt:lpstr>
      <vt:lpstr>Lato</vt:lpstr>
      <vt:lpstr>Montserrat</vt:lpstr>
      <vt:lpstr>Arial</vt:lpstr>
      <vt:lpstr>Focus</vt:lpstr>
      <vt:lpstr>MINI PROJECT 2021 Record Manager</vt:lpstr>
      <vt:lpstr>OUTLINE</vt:lpstr>
      <vt:lpstr>ABOUT THE PROJECT</vt:lpstr>
      <vt:lpstr>OBJECTIVE</vt:lpstr>
      <vt:lpstr>REQUIREMENTS</vt:lpstr>
      <vt:lpstr>Hardware Used: Processor Used: Intel i5 Operating System: Windows 10 RAM: 4 +GB (minimum) Hardware Devices: Computer System Hard Disk: 256 GB</vt:lpstr>
      <vt:lpstr>THIS IS HOW OUR PROJECT LOOKS</vt:lpstr>
      <vt:lpstr>1 .HOME PAGE </vt:lpstr>
      <vt:lpstr>  </vt:lpstr>
      <vt:lpstr>PowerPoint Presentation</vt:lpstr>
      <vt:lpstr>PowerPoint Presentation</vt:lpstr>
      <vt:lpstr>PowerPoint Presentation</vt:lpstr>
      <vt:lpstr>MODULES:-</vt:lpstr>
      <vt:lpstr>PowerPoint Presentation</vt:lpstr>
      <vt:lpstr>ADMIN Login Submodules:- 1. Add department 2. Remove Department 3.Department List 4.View Teacher Record 5. Search Record 6.Generate Record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Department Module Login 1. Add Teacher 2.Remove Teacher 3.Generate Record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Teacher module Login 1.Add Record 2. View Record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 ACADEMIC WEBSITE</dc:title>
  <dc:creator>91639</dc:creator>
  <cp:lastModifiedBy>munmun Bansal</cp:lastModifiedBy>
  <cp:revision>8</cp:revision>
  <dcterms:modified xsi:type="dcterms:W3CDTF">2021-12-08T05:28:10Z</dcterms:modified>
</cp:coreProperties>
</file>